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6" r:id="rId7"/>
    <p:sldId id="311" r:id="rId8"/>
    <p:sldId id="312" r:id="rId9"/>
    <p:sldId id="298" r:id="rId10"/>
    <p:sldId id="305" r:id="rId11"/>
    <p:sldId id="299" r:id="rId12"/>
    <p:sldId id="300" r:id="rId13"/>
    <p:sldId id="301" r:id="rId14"/>
    <p:sldId id="302" r:id="rId15"/>
    <p:sldId id="306" r:id="rId16"/>
    <p:sldId id="307" r:id="rId17"/>
    <p:sldId id="308" r:id="rId18"/>
    <p:sldId id="309" r:id="rId19"/>
    <p:sldId id="310" r:id="rId20"/>
    <p:sldId id="303" r:id="rId21"/>
    <p:sldId id="3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A21E44-D9A7-4460-92A5-97E87F318349}" v="31" dt="2023-06-05T07:22:26.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ali Dhamanekar" userId="552c598decb23c01" providerId="LiveId" clId="{C2A21E44-D9A7-4460-92A5-97E87F318349}"/>
    <pc:docChg chg="undo redo custSel addSld delSld modSld">
      <pc:chgData name="Sonali Dhamanekar" userId="552c598decb23c01" providerId="LiveId" clId="{C2A21E44-D9A7-4460-92A5-97E87F318349}" dt="2023-06-05T07:24:30.661" v="1994" actId="5793"/>
      <pc:docMkLst>
        <pc:docMk/>
      </pc:docMkLst>
      <pc:sldChg chg="addSp delSp modSp mod">
        <pc:chgData name="Sonali Dhamanekar" userId="552c598decb23c01" providerId="LiveId" clId="{C2A21E44-D9A7-4460-92A5-97E87F318349}" dt="2023-06-05T07:18:25.321" v="1925" actId="20577"/>
        <pc:sldMkLst>
          <pc:docMk/>
          <pc:sldMk cId="2049548788" sldId="295"/>
        </pc:sldMkLst>
        <pc:spChg chg="del">
          <ac:chgData name="Sonali Dhamanekar" userId="552c598decb23c01" providerId="LiveId" clId="{C2A21E44-D9A7-4460-92A5-97E87F318349}" dt="2023-05-21T14:00:15.609" v="255" actId="478"/>
          <ac:spMkLst>
            <pc:docMk/>
            <pc:sldMk cId="2049548788" sldId="295"/>
            <ac:spMk id="2" creationId="{92C9295F-E638-4F61-AFE2-CF3E40556031}"/>
          </ac:spMkLst>
        </pc:spChg>
        <pc:spChg chg="mod">
          <ac:chgData name="Sonali Dhamanekar" userId="552c598decb23c01" providerId="LiveId" clId="{C2A21E44-D9A7-4460-92A5-97E87F318349}" dt="2023-06-05T07:18:25.321" v="1925" actId="20577"/>
          <ac:spMkLst>
            <pc:docMk/>
            <pc:sldMk cId="2049548788" sldId="295"/>
            <ac:spMk id="4" creationId="{581CB263-AB66-C557-529F-C871D48AF76F}"/>
          </ac:spMkLst>
        </pc:spChg>
        <pc:spChg chg="add del mod">
          <ac:chgData name="Sonali Dhamanekar" userId="552c598decb23c01" providerId="LiveId" clId="{C2A21E44-D9A7-4460-92A5-97E87F318349}" dt="2023-05-21T14:00:23.866" v="256" actId="478"/>
          <ac:spMkLst>
            <pc:docMk/>
            <pc:sldMk cId="2049548788" sldId="295"/>
            <ac:spMk id="5" creationId="{6B70E487-DC0C-5510-E955-44D315AF6148}"/>
          </ac:spMkLst>
        </pc:spChg>
      </pc:sldChg>
      <pc:sldChg chg="modSp del">
        <pc:chgData name="Sonali Dhamanekar" userId="552c598decb23c01" providerId="LiveId" clId="{C2A21E44-D9A7-4460-92A5-97E87F318349}" dt="2023-06-05T07:24:10.328" v="1981" actId="2696"/>
        <pc:sldMkLst>
          <pc:docMk/>
          <pc:sldMk cId="1134031828" sldId="297"/>
        </pc:sldMkLst>
        <pc:graphicFrameChg chg="mod">
          <ac:chgData name="Sonali Dhamanekar" userId="552c598decb23c01" providerId="LiveId" clId="{C2A21E44-D9A7-4460-92A5-97E87F318349}" dt="2023-06-05T06:12:04.443" v="1278" actId="20577"/>
          <ac:graphicFrameMkLst>
            <pc:docMk/>
            <pc:sldMk cId="1134031828" sldId="297"/>
            <ac:graphicFrameMk id="5" creationId="{73CE35CE-B75A-E33C-CFAC-81A207C8942D}"/>
          </ac:graphicFrameMkLst>
        </pc:graphicFrameChg>
      </pc:sldChg>
      <pc:sldChg chg="modSp mod">
        <pc:chgData name="Sonali Dhamanekar" userId="552c598decb23c01" providerId="LiveId" clId="{C2A21E44-D9A7-4460-92A5-97E87F318349}" dt="2023-05-22T05:48:22.071" v="320" actId="20577"/>
        <pc:sldMkLst>
          <pc:docMk/>
          <pc:sldMk cId="2994497413" sldId="298"/>
        </pc:sldMkLst>
        <pc:spChg chg="mod">
          <ac:chgData name="Sonali Dhamanekar" userId="552c598decb23c01" providerId="LiveId" clId="{C2A21E44-D9A7-4460-92A5-97E87F318349}" dt="2023-05-22T05:48:17.318" v="319" actId="1076"/>
          <ac:spMkLst>
            <pc:docMk/>
            <pc:sldMk cId="2994497413" sldId="298"/>
            <ac:spMk id="2" creationId="{26B36D67-86C4-1279-7342-BC2196AD0EA7}"/>
          </ac:spMkLst>
        </pc:spChg>
        <pc:spChg chg="mod">
          <ac:chgData name="Sonali Dhamanekar" userId="552c598decb23c01" providerId="LiveId" clId="{C2A21E44-D9A7-4460-92A5-97E87F318349}" dt="2023-05-22T05:48:22.071" v="320" actId="20577"/>
          <ac:spMkLst>
            <pc:docMk/>
            <pc:sldMk cId="2994497413" sldId="298"/>
            <ac:spMk id="6" creationId="{A75DE4EE-0ECA-6D2F-2D02-6568343647DE}"/>
          </ac:spMkLst>
        </pc:spChg>
      </pc:sldChg>
      <pc:sldChg chg="modSp mod">
        <pc:chgData name="Sonali Dhamanekar" userId="552c598decb23c01" providerId="LiveId" clId="{C2A21E44-D9A7-4460-92A5-97E87F318349}" dt="2023-05-30T10:21:20.989" v="330" actId="20577"/>
        <pc:sldMkLst>
          <pc:docMk/>
          <pc:sldMk cId="2001008304" sldId="299"/>
        </pc:sldMkLst>
        <pc:spChg chg="mod">
          <ac:chgData name="Sonali Dhamanekar" userId="552c598decb23c01" providerId="LiveId" clId="{C2A21E44-D9A7-4460-92A5-97E87F318349}" dt="2023-05-30T10:21:20.989" v="330" actId="20577"/>
          <ac:spMkLst>
            <pc:docMk/>
            <pc:sldMk cId="2001008304" sldId="299"/>
            <ac:spMk id="3" creationId="{7CB38CD9-8F4A-AD6B-5340-4BDEFD0CE906}"/>
          </ac:spMkLst>
        </pc:spChg>
      </pc:sldChg>
      <pc:sldChg chg="modSp mod">
        <pc:chgData name="Sonali Dhamanekar" userId="552c598decb23c01" providerId="LiveId" clId="{C2A21E44-D9A7-4460-92A5-97E87F318349}" dt="2023-06-05T06:14:31.677" v="1280" actId="20577"/>
        <pc:sldMkLst>
          <pc:docMk/>
          <pc:sldMk cId="2250001689" sldId="300"/>
        </pc:sldMkLst>
        <pc:spChg chg="mod">
          <ac:chgData name="Sonali Dhamanekar" userId="552c598decb23c01" providerId="LiveId" clId="{C2A21E44-D9A7-4460-92A5-97E87F318349}" dt="2023-06-05T06:14:31.677" v="1280" actId="20577"/>
          <ac:spMkLst>
            <pc:docMk/>
            <pc:sldMk cId="2250001689" sldId="300"/>
            <ac:spMk id="3" creationId="{6B843BA0-7DEE-31A9-3724-455BF3495FF7}"/>
          </ac:spMkLst>
        </pc:spChg>
      </pc:sldChg>
      <pc:sldChg chg="modSp mod">
        <pc:chgData name="Sonali Dhamanekar" userId="552c598decb23c01" providerId="LiveId" clId="{C2A21E44-D9A7-4460-92A5-97E87F318349}" dt="2023-05-30T17:06:39.769" v="727" actId="313"/>
        <pc:sldMkLst>
          <pc:docMk/>
          <pc:sldMk cId="3024679804" sldId="301"/>
        </pc:sldMkLst>
        <pc:spChg chg="mod">
          <ac:chgData name="Sonali Dhamanekar" userId="552c598decb23c01" providerId="LiveId" clId="{C2A21E44-D9A7-4460-92A5-97E87F318349}" dt="2023-05-30T17:06:39.769" v="727" actId="313"/>
          <ac:spMkLst>
            <pc:docMk/>
            <pc:sldMk cId="3024679804" sldId="301"/>
            <ac:spMk id="3" creationId="{61AFE2F4-BB38-BFCA-0F06-6FF333069D11}"/>
          </ac:spMkLst>
        </pc:spChg>
      </pc:sldChg>
      <pc:sldChg chg="modSp mod">
        <pc:chgData name="Sonali Dhamanekar" userId="552c598decb23c01" providerId="LiveId" clId="{C2A21E44-D9A7-4460-92A5-97E87F318349}" dt="2023-06-05T06:15:09.103" v="1284" actId="20577"/>
        <pc:sldMkLst>
          <pc:docMk/>
          <pc:sldMk cId="2646921028" sldId="302"/>
        </pc:sldMkLst>
        <pc:spChg chg="mod">
          <ac:chgData name="Sonali Dhamanekar" userId="552c598decb23c01" providerId="LiveId" clId="{C2A21E44-D9A7-4460-92A5-97E87F318349}" dt="2023-06-05T06:15:09.103" v="1284" actId="20577"/>
          <ac:spMkLst>
            <pc:docMk/>
            <pc:sldMk cId="2646921028" sldId="302"/>
            <ac:spMk id="3" creationId="{294712CF-7574-609A-DCC5-BA33E4748A8C}"/>
          </ac:spMkLst>
        </pc:spChg>
      </pc:sldChg>
      <pc:sldChg chg="modSp mod">
        <pc:chgData name="Sonali Dhamanekar" userId="552c598decb23c01" providerId="LiveId" clId="{C2A21E44-D9A7-4460-92A5-97E87F318349}" dt="2023-06-05T07:24:30.661" v="1994" actId="5793"/>
        <pc:sldMkLst>
          <pc:docMk/>
          <pc:sldMk cId="596561533" sldId="303"/>
        </pc:sldMkLst>
        <pc:spChg chg="mod">
          <ac:chgData name="Sonali Dhamanekar" userId="552c598decb23c01" providerId="LiveId" clId="{C2A21E44-D9A7-4460-92A5-97E87F318349}" dt="2023-06-05T07:24:30.661" v="1994" actId="5793"/>
          <ac:spMkLst>
            <pc:docMk/>
            <pc:sldMk cId="596561533" sldId="303"/>
            <ac:spMk id="3" creationId="{2E7F4358-9D33-F4CD-8B85-45CD6F11C262}"/>
          </ac:spMkLst>
        </pc:spChg>
      </pc:sldChg>
      <pc:sldChg chg="modSp mod">
        <pc:chgData name="Sonali Dhamanekar" userId="552c598decb23c01" providerId="LiveId" clId="{C2A21E44-D9A7-4460-92A5-97E87F318349}" dt="2023-06-05T07:14:13.888" v="1868" actId="20577"/>
        <pc:sldMkLst>
          <pc:docMk/>
          <pc:sldMk cId="4166172114" sldId="304"/>
        </pc:sldMkLst>
        <pc:spChg chg="mod">
          <ac:chgData name="Sonali Dhamanekar" userId="552c598decb23c01" providerId="LiveId" clId="{C2A21E44-D9A7-4460-92A5-97E87F318349}" dt="2023-06-05T07:14:13.888" v="1868" actId="20577"/>
          <ac:spMkLst>
            <pc:docMk/>
            <pc:sldMk cId="4166172114" sldId="304"/>
            <ac:spMk id="3" creationId="{56B2032B-029C-0ADC-1BE4-54A27E1A58F8}"/>
          </ac:spMkLst>
        </pc:spChg>
      </pc:sldChg>
      <pc:sldChg chg="modSp del mod">
        <pc:chgData name="Sonali Dhamanekar" userId="552c598decb23c01" providerId="LiveId" clId="{C2A21E44-D9A7-4460-92A5-97E87F318349}" dt="2023-05-20T18:55:26.022" v="254" actId="2696"/>
        <pc:sldMkLst>
          <pc:docMk/>
          <pc:sldMk cId="2774447759" sldId="305"/>
        </pc:sldMkLst>
        <pc:spChg chg="mod">
          <ac:chgData name="Sonali Dhamanekar" userId="552c598decb23c01" providerId="LiveId" clId="{C2A21E44-D9A7-4460-92A5-97E87F318349}" dt="2023-05-20T18:55:20.350" v="253" actId="20577"/>
          <ac:spMkLst>
            <pc:docMk/>
            <pc:sldMk cId="2774447759" sldId="305"/>
            <ac:spMk id="3" creationId="{9466E0D7-29B4-BA12-60FA-6F8415EB7127}"/>
          </ac:spMkLst>
        </pc:spChg>
      </pc:sldChg>
      <pc:sldChg chg="delSp modSp new mod">
        <pc:chgData name="Sonali Dhamanekar" userId="552c598decb23c01" providerId="LiveId" clId="{C2A21E44-D9A7-4460-92A5-97E87F318349}" dt="2023-06-05T06:13:52.149" v="1279" actId="207"/>
        <pc:sldMkLst>
          <pc:docMk/>
          <pc:sldMk cId="3230844702" sldId="305"/>
        </pc:sldMkLst>
        <pc:spChg chg="del">
          <ac:chgData name="Sonali Dhamanekar" userId="552c598decb23c01" providerId="LiveId" clId="{C2A21E44-D9A7-4460-92A5-97E87F318349}" dt="2023-05-22T05:48:43.859" v="322" actId="478"/>
          <ac:spMkLst>
            <pc:docMk/>
            <pc:sldMk cId="3230844702" sldId="305"/>
            <ac:spMk id="2" creationId="{B80D6FF9-175B-EE24-EBC2-2F11F3BF91C8}"/>
          </ac:spMkLst>
        </pc:spChg>
        <pc:spChg chg="mod">
          <ac:chgData name="Sonali Dhamanekar" userId="552c598decb23c01" providerId="LiveId" clId="{C2A21E44-D9A7-4460-92A5-97E87F318349}" dt="2023-06-05T06:13:52.149" v="1279" actId="207"/>
          <ac:spMkLst>
            <pc:docMk/>
            <pc:sldMk cId="3230844702" sldId="305"/>
            <ac:spMk id="3" creationId="{4DD0920B-9AA8-CA17-CF3A-7A6E5AE7B477}"/>
          </ac:spMkLst>
        </pc:spChg>
      </pc:sldChg>
      <pc:sldChg chg="delSp modSp new del mod">
        <pc:chgData name="Sonali Dhamanekar" userId="552c598decb23c01" providerId="LiveId" clId="{C2A21E44-D9A7-4460-92A5-97E87F318349}" dt="2023-05-24T07:37:55.281" v="325" actId="2696"/>
        <pc:sldMkLst>
          <pc:docMk/>
          <pc:sldMk cId="287538721" sldId="306"/>
        </pc:sldMkLst>
        <pc:spChg chg="del">
          <ac:chgData name="Sonali Dhamanekar" userId="552c598decb23c01" providerId="LiveId" clId="{C2A21E44-D9A7-4460-92A5-97E87F318349}" dt="2023-05-22T05:46:14.829" v="292" actId="478"/>
          <ac:spMkLst>
            <pc:docMk/>
            <pc:sldMk cId="287538721" sldId="306"/>
            <ac:spMk id="2" creationId="{B1E1A3DA-787C-9715-A41E-3BD9E7737579}"/>
          </ac:spMkLst>
        </pc:spChg>
        <pc:spChg chg="mod">
          <ac:chgData name="Sonali Dhamanekar" userId="552c598decb23c01" providerId="LiveId" clId="{C2A21E44-D9A7-4460-92A5-97E87F318349}" dt="2023-05-22T05:48:38.496" v="321" actId="21"/>
          <ac:spMkLst>
            <pc:docMk/>
            <pc:sldMk cId="287538721" sldId="306"/>
            <ac:spMk id="3" creationId="{FFDA6C67-079B-4C4F-3D02-A568E7D1C1AE}"/>
          </ac:spMkLst>
        </pc:spChg>
      </pc:sldChg>
      <pc:sldChg chg="addSp delSp modSp new mod">
        <pc:chgData name="Sonali Dhamanekar" userId="552c598decb23c01" providerId="LiveId" clId="{C2A21E44-D9A7-4460-92A5-97E87F318349}" dt="2023-06-05T07:16:06.432" v="1876" actId="14100"/>
        <pc:sldMkLst>
          <pc:docMk/>
          <pc:sldMk cId="2568157979" sldId="306"/>
        </pc:sldMkLst>
        <pc:spChg chg="mod">
          <ac:chgData name="Sonali Dhamanekar" userId="552c598decb23c01" providerId="LiveId" clId="{C2A21E44-D9A7-4460-92A5-97E87F318349}" dt="2023-06-04T19:01:53.567" v="1185" actId="2711"/>
          <ac:spMkLst>
            <pc:docMk/>
            <pc:sldMk cId="2568157979" sldId="306"/>
            <ac:spMk id="2" creationId="{3A51337F-9EB8-97ED-DEF7-C05A7D5F72EB}"/>
          </ac:spMkLst>
        </pc:spChg>
        <pc:spChg chg="del mod">
          <ac:chgData name="Sonali Dhamanekar" userId="552c598decb23c01" providerId="LiveId" clId="{C2A21E44-D9A7-4460-92A5-97E87F318349}" dt="2023-06-04T19:08:40.288" v="1187" actId="22"/>
          <ac:spMkLst>
            <pc:docMk/>
            <pc:sldMk cId="2568157979" sldId="306"/>
            <ac:spMk id="3" creationId="{28447514-8B19-EFD0-3F56-ABF7FF17EB46}"/>
          </ac:spMkLst>
        </pc:spChg>
        <pc:spChg chg="add del mod">
          <ac:chgData name="Sonali Dhamanekar" userId="552c598decb23c01" providerId="LiveId" clId="{C2A21E44-D9A7-4460-92A5-97E87F318349}" dt="2023-06-05T07:15:48.566" v="1872" actId="22"/>
          <ac:spMkLst>
            <pc:docMk/>
            <pc:sldMk cId="2568157979" sldId="306"/>
            <ac:spMk id="4" creationId="{F486C150-B1EC-39E4-613A-5640E9E242C7}"/>
          </ac:spMkLst>
        </pc:spChg>
        <pc:picChg chg="add del mod ord">
          <ac:chgData name="Sonali Dhamanekar" userId="552c598decb23c01" providerId="LiveId" clId="{C2A21E44-D9A7-4460-92A5-97E87F318349}" dt="2023-06-05T07:14:47.881" v="1871" actId="478"/>
          <ac:picMkLst>
            <pc:docMk/>
            <pc:sldMk cId="2568157979" sldId="306"/>
            <ac:picMk id="5" creationId="{DB3520A5-FC5B-C965-2D10-CFFE0137B715}"/>
          </ac:picMkLst>
        </pc:picChg>
        <pc:picChg chg="add mod ord">
          <ac:chgData name="Sonali Dhamanekar" userId="552c598decb23c01" providerId="LiveId" clId="{C2A21E44-D9A7-4460-92A5-97E87F318349}" dt="2023-06-05T07:16:06.432" v="1876" actId="14100"/>
          <ac:picMkLst>
            <pc:docMk/>
            <pc:sldMk cId="2568157979" sldId="306"/>
            <ac:picMk id="7" creationId="{A0574FD7-BA98-CF8D-782D-2B3572468BF2}"/>
          </ac:picMkLst>
        </pc:picChg>
      </pc:sldChg>
      <pc:sldChg chg="addSp delSp modSp new mod">
        <pc:chgData name="Sonali Dhamanekar" userId="552c598decb23c01" providerId="LiveId" clId="{C2A21E44-D9A7-4460-92A5-97E87F318349}" dt="2023-06-05T07:17:13.699" v="1882" actId="14100"/>
        <pc:sldMkLst>
          <pc:docMk/>
          <pc:sldMk cId="4121921353" sldId="307"/>
        </pc:sldMkLst>
        <pc:spChg chg="del">
          <ac:chgData name="Sonali Dhamanekar" userId="552c598decb23c01" providerId="LiveId" clId="{C2A21E44-D9A7-4460-92A5-97E87F318349}" dt="2023-06-04T19:09:18.110" v="1193" actId="478"/>
          <ac:spMkLst>
            <pc:docMk/>
            <pc:sldMk cId="4121921353" sldId="307"/>
            <ac:spMk id="2" creationId="{F60270B9-6D8D-610F-C234-A9ED16E07BF9}"/>
          </ac:spMkLst>
        </pc:spChg>
        <pc:spChg chg="del">
          <ac:chgData name="Sonali Dhamanekar" userId="552c598decb23c01" providerId="LiveId" clId="{C2A21E44-D9A7-4460-92A5-97E87F318349}" dt="2023-06-04T19:09:45.509" v="1194" actId="22"/>
          <ac:spMkLst>
            <pc:docMk/>
            <pc:sldMk cId="4121921353" sldId="307"/>
            <ac:spMk id="3" creationId="{1EEF080A-552D-3E77-A40A-5BA7D1F147D3}"/>
          </ac:spMkLst>
        </pc:spChg>
        <pc:spChg chg="add del mod">
          <ac:chgData name="Sonali Dhamanekar" userId="552c598decb23c01" providerId="LiveId" clId="{C2A21E44-D9A7-4460-92A5-97E87F318349}" dt="2023-06-05T07:16:59.760" v="1878" actId="22"/>
          <ac:spMkLst>
            <pc:docMk/>
            <pc:sldMk cId="4121921353" sldId="307"/>
            <ac:spMk id="3" creationId="{F616FB3E-C01B-E4AB-0A1F-F990CEBB8D7D}"/>
          </ac:spMkLst>
        </pc:spChg>
        <pc:picChg chg="add del mod ord">
          <ac:chgData name="Sonali Dhamanekar" userId="552c598decb23c01" providerId="LiveId" clId="{C2A21E44-D9A7-4460-92A5-97E87F318349}" dt="2023-06-05T07:16:14.881" v="1877" actId="478"/>
          <ac:picMkLst>
            <pc:docMk/>
            <pc:sldMk cId="4121921353" sldId="307"/>
            <ac:picMk id="5" creationId="{6BDD5363-9DDC-0499-E25F-40675996C3A9}"/>
          </ac:picMkLst>
        </pc:picChg>
        <pc:picChg chg="add mod ord">
          <ac:chgData name="Sonali Dhamanekar" userId="552c598decb23c01" providerId="LiveId" clId="{C2A21E44-D9A7-4460-92A5-97E87F318349}" dt="2023-06-05T07:17:13.699" v="1882" actId="14100"/>
          <ac:picMkLst>
            <pc:docMk/>
            <pc:sldMk cId="4121921353" sldId="307"/>
            <ac:picMk id="6" creationId="{1EFD8B1E-686D-6C74-DE87-7A4BC0FDA5ED}"/>
          </ac:picMkLst>
        </pc:picChg>
      </pc:sldChg>
      <pc:sldChg chg="addSp delSp modSp new mod">
        <pc:chgData name="Sonali Dhamanekar" userId="552c598decb23c01" providerId="LiveId" clId="{C2A21E44-D9A7-4460-92A5-97E87F318349}" dt="2023-06-05T07:03:02.452" v="1698" actId="20577"/>
        <pc:sldMkLst>
          <pc:docMk/>
          <pc:sldMk cId="2825581793" sldId="308"/>
        </pc:sldMkLst>
        <pc:spChg chg="mod">
          <ac:chgData name="Sonali Dhamanekar" userId="552c598decb23c01" providerId="LiveId" clId="{C2A21E44-D9A7-4460-92A5-97E87F318349}" dt="2023-06-04T19:16:33.495" v="1219" actId="27636"/>
          <ac:spMkLst>
            <pc:docMk/>
            <pc:sldMk cId="2825581793" sldId="308"/>
            <ac:spMk id="2" creationId="{3053F993-BEC2-2235-2D0F-3E1C522BE7E3}"/>
          </ac:spMkLst>
        </pc:spChg>
        <pc:spChg chg="add del mod">
          <ac:chgData name="Sonali Dhamanekar" userId="552c598decb23c01" providerId="LiveId" clId="{C2A21E44-D9A7-4460-92A5-97E87F318349}" dt="2023-06-05T07:03:02.452" v="1698" actId="20577"/>
          <ac:spMkLst>
            <pc:docMk/>
            <pc:sldMk cId="2825581793" sldId="308"/>
            <ac:spMk id="3" creationId="{0562C112-A28C-296F-63F7-DA9EA7A71734}"/>
          </ac:spMkLst>
        </pc:spChg>
        <pc:picChg chg="add del mod ord">
          <ac:chgData name="Sonali Dhamanekar" userId="552c598decb23c01" providerId="LiveId" clId="{C2A21E44-D9A7-4460-92A5-97E87F318349}" dt="2023-06-04T19:16:38.591" v="1221" actId="22"/>
          <ac:picMkLst>
            <pc:docMk/>
            <pc:sldMk cId="2825581793" sldId="308"/>
            <ac:picMk id="5" creationId="{735F2373-E615-B3A7-8C44-95E4434ADB55}"/>
          </ac:picMkLst>
        </pc:picChg>
      </pc:sldChg>
      <pc:sldChg chg="delSp modSp new mod">
        <pc:chgData name="Sonali Dhamanekar" userId="552c598decb23c01" providerId="LiveId" clId="{C2A21E44-D9A7-4460-92A5-97E87F318349}" dt="2023-06-05T07:06:26.258" v="1703" actId="20577"/>
        <pc:sldMkLst>
          <pc:docMk/>
          <pc:sldMk cId="3444125882" sldId="309"/>
        </pc:sldMkLst>
        <pc:spChg chg="del">
          <ac:chgData name="Sonali Dhamanekar" userId="552c598decb23c01" providerId="LiveId" clId="{C2A21E44-D9A7-4460-92A5-97E87F318349}" dt="2023-06-04T19:30:17.751" v="1233" actId="478"/>
          <ac:spMkLst>
            <pc:docMk/>
            <pc:sldMk cId="3444125882" sldId="309"/>
            <ac:spMk id="2" creationId="{B4FBA734-8A4A-1E9B-F0C9-03D199FB9ED3}"/>
          </ac:spMkLst>
        </pc:spChg>
        <pc:spChg chg="mod">
          <ac:chgData name="Sonali Dhamanekar" userId="552c598decb23c01" providerId="LiveId" clId="{C2A21E44-D9A7-4460-92A5-97E87F318349}" dt="2023-06-05T07:06:26.258" v="1703" actId="20577"/>
          <ac:spMkLst>
            <pc:docMk/>
            <pc:sldMk cId="3444125882" sldId="309"/>
            <ac:spMk id="3" creationId="{24CE1294-347E-E2E3-0185-D6411E59EF8F}"/>
          </ac:spMkLst>
        </pc:spChg>
      </pc:sldChg>
      <pc:sldChg chg="addSp delSp modSp new del mod">
        <pc:chgData name="Sonali Dhamanekar" userId="552c598decb23c01" providerId="LiveId" clId="{C2A21E44-D9A7-4460-92A5-97E87F318349}" dt="2023-06-05T06:38:07.631" v="1658" actId="2696"/>
        <pc:sldMkLst>
          <pc:docMk/>
          <pc:sldMk cId="1001125446" sldId="310"/>
        </pc:sldMkLst>
        <pc:spChg chg="del">
          <ac:chgData name="Sonali Dhamanekar" userId="552c598decb23c01" providerId="LiveId" clId="{C2A21E44-D9A7-4460-92A5-97E87F318349}" dt="2023-06-05T06:17:56.758" v="1317" actId="478"/>
          <ac:spMkLst>
            <pc:docMk/>
            <pc:sldMk cId="1001125446" sldId="310"/>
            <ac:spMk id="2" creationId="{10DABBA7-DEAE-0D76-0995-2D62649ACEF9}"/>
          </ac:spMkLst>
        </pc:spChg>
        <pc:spChg chg="mod">
          <ac:chgData name="Sonali Dhamanekar" userId="552c598decb23c01" providerId="LiveId" clId="{C2A21E44-D9A7-4460-92A5-97E87F318349}" dt="2023-06-05T06:36:14.786" v="1636" actId="21"/>
          <ac:spMkLst>
            <pc:docMk/>
            <pc:sldMk cId="1001125446" sldId="310"/>
            <ac:spMk id="3" creationId="{1026305B-56E8-A3FB-9016-D48E6E4614F8}"/>
          </ac:spMkLst>
        </pc:spChg>
        <pc:spChg chg="add mod">
          <ac:chgData name="Sonali Dhamanekar" userId="552c598decb23c01" providerId="LiveId" clId="{C2A21E44-D9A7-4460-92A5-97E87F318349}" dt="2023-06-05T06:37:29.751" v="1642" actId="21"/>
          <ac:spMkLst>
            <pc:docMk/>
            <pc:sldMk cId="1001125446" sldId="310"/>
            <ac:spMk id="5" creationId="{17EFFDF2-28D5-D281-D2DF-F4019388C6AE}"/>
          </ac:spMkLst>
        </pc:spChg>
      </pc:sldChg>
      <pc:sldChg chg="delSp modSp new mod">
        <pc:chgData name="Sonali Dhamanekar" userId="552c598decb23c01" providerId="LiveId" clId="{C2A21E44-D9A7-4460-92A5-97E87F318349}" dt="2023-06-05T06:49:08.960" v="1693" actId="255"/>
        <pc:sldMkLst>
          <pc:docMk/>
          <pc:sldMk cId="4080828872" sldId="310"/>
        </pc:sldMkLst>
        <pc:spChg chg="del">
          <ac:chgData name="Sonali Dhamanekar" userId="552c598decb23c01" providerId="LiveId" clId="{C2A21E44-D9A7-4460-92A5-97E87F318349}" dt="2023-06-05T06:46:24.234" v="1676" actId="478"/>
          <ac:spMkLst>
            <pc:docMk/>
            <pc:sldMk cId="4080828872" sldId="310"/>
            <ac:spMk id="2" creationId="{1B9C268A-259B-9F98-755A-56D64595FD18}"/>
          </ac:spMkLst>
        </pc:spChg>
        <pc:spChg chg="mod">
          <ac:chgData name="Sonali Dhamanekar" userId="552c598decb23c01" providerId="LiveId" clId="{C2A21E44-D9A7-4460-92A5-97E87F318349}" dt="2023-06-05T06:49:08.960" v="1693" actId="255"/>
          <ac:spMkLst>
            <pc:docMk/>
            <pc:sldMk cId="4080828872" sldId="310"/>
            <ac:spMk id="3" creationId="{426C3B43-C62C-F634-88DC-E569262A7C88}"/>
          </ac:spMkLst>
        </pc:spChg>
      </pc:sldChg>
      <pc:sldChg chg="addSp delSp modSp new mod">
        <pc:chgData name="Sonali Dhamanekar" userId="552c598decb23c01" providerId="LiveId" clId="{C2A21E44-D9A7-4460-92A5-97E87F318349}" dt="2023-06-05T07:21:26.429" v="1970" actId="404"/>
        <pc:sldMkLst>
          <pc:docMk/>
          <pc:sldMk cId="866679711" sldId="311"/>
        </pc:sldMkLst>
        <pc:spChg chg="mod">
          <ac:chgData name="Sonali Dhamanekar" userId="552c598decb23c01" providerId="LiveId" clId="{C2A21E44-D9A7-4460-92A5-97E87F318349}" dt="2023-06-05T07:21:26.429" v="1970" actId="404"/>
          <ac:spMkLst>
            <pc:docMk/>
            <pc:sldMk cId="866679711" sldId="311"/>
            <ac:spMk id="2" creationId="{490C7DA6-874A-C7BD-196E-0F2446F32E1E}"/>
          </ac:spMkLst>
        </pc:spChg>
        <pc:spChg chg="del mod">
          <ac:chgData name="Sonali Dhamanekar" userId="552c598decb23c01" providerId="LiveId" clId="{C2A21E44-D9A7-4460-92A5-97E87F318349}" dt="2023-06-05T07:20:22.196" v="1935" actId="478"/>
          <ac:spMkLst>
            <pc:docMk/>
            <pc:sldMk cId="866679711" sldId="311"/>
            <ac:spMk id="3" creationId="{56BDEA93-BED0-25E1-A4D7-9643477FAD85}"/>
          </ac:spMkLst>
        </pc:spChg>
        <pc:spChg chg="add del mod">
          <ac:chgData name="Sonali Dhamanekar" userId="552c598decb23c01" providerId="LiveId" clId="{C2A21E44-D9A7-4460-92A5-97E87F318349}" dt="2023-06-05T07:20:19.149" v="1934"/>
          <ac:spMkLst>
            <pc:docMk/>
            <pc:sldMk cId="866679711" sldId="311"/>
            <ac:spMk id="4" creationId="{2F416370-3C62-C5EE-0BB2-865B06A1B3A9}"/>
          </ac:spMkLst>
        </pc:spChg>
        <pc:spChg chg="add del mod">
          <ac:chgData name="Sonali Dhamanekar" userId="552c598decb23c01" providerId="LiveId" clId="{C2A21E44-D9A7-4460-92A5-97E87F318349}" dt="2023-06-05T07:20:19.149" v="1934"/>
          <ac:spMkLst>
            <pc:docMk/>
            <pc:sldMk cId="866679711" sldId="311"/>
            <ac:spMk id="5" creationId="{D1A4AB57-042D-432D-AF9E-04162DB5745A}"/>
          </ac:spMkLst>
        </pc:spChg>
        <pc:spChg chg="add del mod">
          <ac:chgData name="Sonali Dhamanekar" userId="552c598decb23c01" providerId="LiveId" clId="{C2A21E44-D9A7-4460-92A5-97E87F318349}" dt="2023-06-05T07:20:44.695" v="1940" actId="478"/>
          <ac:spMkLst>
            <pc:docMk/>
            <pc:sldMk cId="866679711" sldId="311"/>
            <ac:spMk id="6" creationId="{0FB508E1-971C-F3DB-C6D1-C9FCE0A5E623}"/>
          </ac:spMkLst>
        </pc:spChg>
        <pc:spChg chg="add del mod">
          <ac:chgData name="Sonali Dhamanekar" userId="552c598decb23c01" providerId="LiveId" clId="{C2A21E44-D9A7-4460-92A5-97E87F318349}" dt="2023-06-05T07:20:44.695" v="1940" actId="478"/>
          <ac:spMkLst>
            <pc:docMk/>
            <pc:sldMk cId="866679711" sldId="311"/>
            <ac:spMk id="7" creationId="{2EA3D911-928E-7805-A7AD-8CA1AD52D59F}"/>
          </ac:spMkLst>
        </pc:spChg>
        <pc:picChg chg="add mod">
          <ac:chgData name="Sonali Dhamanekar" userId="552c598decb23c01" providerId="LiveId" clId="{C2A21E44-D9A7-4460-92A5-97E87F318349}" dt="2023-06-05T07:20:59.583" v="1944" actId="1076"/>
          <ac:picMkLst>
            <pc:docMk/>
            <pc:sldMk cId="866679711" sldId="311"/>
            <ac:picMk id="8" creationId="{CDE3A820-38F9-4D1A-4C63-FAC776D75466}"/>
          </ac:picMkLst>
        </pc:picChg>
        <pc:picChg chg="add del mod">
          <ac:chgData name="Sonali Dhamanekar" userId="552c598decb23c01" providerId="LiveId" clId="{C2A21E44-D9A7-4460-92A5-97E87F318349}" dt="2023-06-05T07:20:19.149" v="1934"/>
          <ac:picMkLst>
            <pc:docMk/>
            <pc:sldMk cId="866679711" sldId="311"/>
            <ac:picMk id="2049" creationId="{2B709F55-AD12-0FC1-B97B-6A8344756003}"/>
          </ac:picMkLst>
        </pc:picChg>
        <pc:picChg chg="add del mod">
          <ac:chgData name="Sonali Dhamanekar" userId="552c598decb23c01" providerId="LiveId" clId="{C2A21E44-D9A7-4460-92A5-97E87F318349}" dt="2023-06-05T07:20:44.695" v="1940" actId="478"/>
          <ac:picMkLst>
            <pc:docMk/>
            <pc:sldMk cId="866679711" sldId="311"/>
            <ac:picMk id="2052" creationId="{4C213ED0-6480-3A4D-1A70-23AB60CD572E}"/>
          </ac:picMkLst>
        </pc:picChg>
      </pc:sldChg>
      <pc:sldChg chg="delSp modSp new del mod">
        <pc:chgData name="Sonali Dhamanekar" userId="552c598decb23c01" providerId="LiveId" clId="{C2A21E44-D9A7-4460-92A5-97E87F318349}" dt="2023-06-05T07:14:29.748" v="1870" actId="2696"/>
        <pc:sldMkLst>
          <pc:docMk/>
          <pc:sldMk cId="3308846357" sldId="311"/>
        </pc:sldMkLst>
        <pc:spChg chg="del">
          <ac:chgData name="Sonali Dhamanekar" userId="552c598decb23c01" providerId="LiveId" clId="{C2A21E44-D9A7-4460-92A5-97E87F318349}" dt="2023-06-05T07:10:59.617" v="1815" actId="478"/>
          <ac:spMkLst>
            <pc:docMk/>
            <pc:sldMk cId="3308846357" sldId="311"/>
            <ac:spMk id="2" creationId="{6543CC19-AA7A-D523-42B5-D73ACE09BDB6}"/>
          </ac:spMkLst>
        </pc:spChg>
        <pc:spChg chg="mod">
          <ac:chgData name="Sonali Dhamanekar" userId="552c598decb23c01" providerId="LiveId" clId="{C2A21E44-D9A7-4460-92A5-97E87F318349}" dt="2023-06-05T07:14:25.388" v="1869" actId="20577"/>
          <ac:spMkLst>
            <pc:docMk/>
            <pc:sldMk cId="3308846357" sldId="311"/>
            <ac:spMk id="3" creationId="{BA709FB0-F044-8471-3816-A988832C5211}"/>
          </ac:spMkLst>
        </pc:spChg>
      </pc:sldChg>
      <pc:sldChg chg="addSp delSp modSp new mod">
        <pc:chgData name="Sonali Dhamanekar" userId="552c598decb23c01" providerId="LiveId" clId="{C2A21E44-D9A7-4460-92A5-97E87F318349}" dt="2023-06-05T07:22:38.808" v="1980" actId="1076"/>
        <pc:sldMkLst>
          <pc:docMk/>
          <pc:sldMk cId="901445028" sldId="312"/>
        </pc:sldMkLst>
        <pc:spChg chg="mod">
          <ac:chgData name="Sonali Dhamanekar" userId="552c598decb23c01" providerId="LiveId" clId="{C2A21E44-D9A7-4460-92A5-97E87F318349}" dt="2023-06-05T07:22:18.734" v="1975" actId="27636"/>
          <ac:spMkLst>
            <pc:docMk/>
            <pc:sldMk cId="901445028" sldId="312"/>
            <ac:spMk id="2" creationId="{AB60B1EC-5547-5536-894F-30BD12EB5EA6}"/>
          </ac:spMkLst>
        </pc:spChg>
        <pc:spChg chg="del">
          <ac:chgData name="Sonali Dhamanekar" userId="552c598decb23c01" providerId="LiveId" clId="{C2A21E44-D9A7-4460-92A5-97E87F318349}" dt="2023-06-05T07:22:22.136" v="1976" actId="478"/>
          <ac:spMkLst>
            <pc:docMk/>
            <pc:sldMk cId="901445028" sldId="312"/>
            <ac:spMk id="3" creationId="{EF5F6023-946F-52C4-547F-F13C18548DEA}"/>
          </ac:spMkLst>
        </pc:spChg>
        <pc:picChg chg="add mod">
          <ac:chgData name="Sonali Dhamanekar" userId="552c598decb23c01" providerId="LiveId" clId="{C2A21E44-D9A7-4460-92A5-97E87F318349}" dt="2023-06-05T07:22:38.808" v="1980" actId="1076"/>
          <ac:picMkLst>
            <pc:docMk/>
            <pc:sldMk cId="901445028" sldId="312"/>
            <ac:picMk id="4" creationId="{675B928B-89C2-3537-90C5-370087D51AB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6/5/2023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6/5/2023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6/5/2023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6/5/2023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6/5/2023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200" dirty="0">
                <a:solidFill>
                  <a:schemeClr val="tx1"/>
                </a:solidFill>
              </a:rPr>
              <a:t>Travel Package purchase prediction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By, Sonali D.</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FE2F4-BB38-BFCA-0F06-6FF333069D11}"/>
              </a:ext>
            </a:extLst>
          </p:cNvPr>
          <p:cNvSpPr>
            <a:spLocks noGrp="1"/>
          </p:cNvSpPr>
          <p:nvPr>
            <p:ph idx="1"/>
          </p:nvPr>
        </p:nvSpPr>
        <p:spPr>
          <a:xfrm>
            <a:off x="1066800" y="812800"/>
            <a:ext cx="10058400" cy="5139944"/>
          </a:xfrm>
        </p:spPr>
        <p:txBody>
          <a:bodyPr>
            <a:noAutofit/>
          </a:bodyPr>
          <a:lstStyle/>
          <a:p>
            <a:pPr marL="742950" lvl="1"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Model Selection – </a:t>
            </a:r>
          </a:p>
          <a:p>
            <a:pPr marL="914400" lvl="2"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We find the best algorithm for our data model. Various algorithms have been used such as Decision tree , Random forest classifier ,Bagging classifier , Naïve Bayes classifier , Gradient Boost, </a:t>
            </a:r>
            <a:r>
              <a:rPr lang="en-US" sz="1800" dirty="0" err="1">
                <a:latin typeface="Calibri" panose="020F0502020204030204" pitchFamily="34" charset="0"/>
                <a:ea typeface="Calibri" panose="020F0502020204030204" pitchFamily="34" charset="0"/>
                <a:cs typeface="Calibri" panose="020F0502020204030204" pitchFamily="34" charset="0"/>
                <a:sym typeface="Times New Roman"/>
              </a:rPr>
              <a:t>XGBoost</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 Stacking techniques. For each technique their  hyper tunned algorithms are used. We calculate the Accuracy, recall,precision,F1 score, AUC scores for all the models and select the model with the best score. Similarly, the best model is selected. All the models for are saved for use in prediction</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467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CA63-0B90-5845-68D5-D8ADB38E746E}"/>
              </a:ext>
            </a:extLst>
          </p:cNvPr>
          <p:cNvSpPr>
            <a:spLocks noGrp="1"/>
          </p:cNvSpPr>
          <p:nvPr>
            <p:ph type="title"/>
          </p:nvPr>
        </p:nvSpPr>
        <p:spPr>
          <a:xfrm>
            <a:off x="1066800" y="642594"/>
            <a:ext cx="10058400" cy="729006"/>
          </a:xfrm>
        </p:spPr>
        <p:txBody>
          <a:bodyPr>
            <a:normAutofit fontScale="90000"/>
          </a:bodyPr>
          <a:lstStyle/>
          <a:p>
            <a:br>
              <a:rPr lang="en-US" sz="4000" dirty="0">
                <a:latin typeface="Calibri" panose="020F0502020204030204" pitchFamily="34" charset="0"/>
                <a:ea typeface="Calibri" panose="020F0502020204030204" pitchFamily="34" charset="0"/>
                <a:cs typeface="Calibri" panose="020F0502020204030204" pitchFamily="34" charset="0"/>
                <a:sym typeface="Times New Roman"/>
              </a:rPr>
            </a:br>
            <a:r>
              <a:rPr lang="en-US" sz="4000" dirty="0">
                <a:latin typeface="Calibri" panose="020F0502020204030204" pitchFamily="34" charset="0"/>
                <a:ea typeface="Calibri" panose="020F0502020204030204" pitchFamily="34" charset="0"/>
                <a:cs typeface="Calibri" panose="020F0502020204030204" pitchFamily="34" charset="0"/>
                <a:sym typeface="Times New Roman"/>
              </a:rPr>
              <a:t>Prediction:</a:t>
            </a:r>
            <a:br>
              <a:rPr lang="en-US" sz="4000" dirty="0">
                <a:latin typeface="Calibri" panose="020F0502020204030204" pitchFamily="34" charset="0"/>
                <a:ea typeface="Calibri" panose="020F0502020204030204" pitchFamily="34" charset="0"/>
                <a:cs typeface="Calibri" panose="020F0502020204030204" pitchFamily="34" charset="0"/>
                <a:sym typeface="Times New Roman"/>
              </a:rPr>
            </a:br>
            <a:endParaRPr lang="en-IN" dirty="0"/>
          </a:p>
        </p:txBody>
      </p:sp>
      <p:sp>
        <p:nvSpPr>
          <p:cNvPr id="3" name="Content Placeholder 2">
            <a:extLst>
              <a:ext uri="{FF2B5EF4-FFF2-40B4-BE49-F238E27FC236}">
                <a16:creationId xmlns:a16="http://schemas.microsoft.com/office/drawing/2014/main" id="{294712CF-7574-609A-DCC5-BA33E4748A8C}"/>
              </a:ext>
            </a:extLst>
          </p:cNvPr>
          <p:cNvSpPr>
            <a:spLocks noGrp="1"/>
          </p:cNvSpPr>
          <p:nvPr>
            <p:ph idx="1"/>
          </p:nvPr>
        </p:nvSpPr>
        <p:spPr>
          <a:xfrm>
            <a:off x="1066800" y="1290320"/>
            <a:ext cx="10058400" cy="4662424"/>
          </a:xfrm>
        </p:spPr>
        <p:txBody>
          <a:bodyPr>
            <a:noAutofit/>
          </a:bodyPr>
          <a:lstStyle/>
          <a:p>
            <a:pPr marL="742950" lvl="1"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The testing files are shared in the batches and we perform the same Validation operations ,data transformation and data insertion on them.</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The accumulated data from DB is exported in csv format for  prediction</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We perform data pre-processing techniques on it.</a:t>
            </a:r>
          </a:p>
          <a:p>
            <a:pPr marL="7429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Various ensembles techniques are used such as Bagging, Boosting and Stacking which reduces variance and provide higher stability with minimizing errors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Various algorithms are used such as Decision tree , Random forest classifier , Naïve Bayes classifier , Gradient Boost, </a:t>
            </a:r>
            <a:r>
              <a:rPr lang="en-US" sz="1800" dirty="0" err="1">
                <a:latin typeface="Calibri" panose="020F0502020204030204" pitchFamily="34" charset="0"/>
                <a:ea typeface="Calibri" panose="020F0502020204030204" pitchFamily="34" charset="0"/>
                <a:cs typeface="Calibri" panose="020F0502020204030204" pitchFamily="34" charset="0"/>
                <a:sym typeface="Times New Roman"/>
              </a:rPr>
              <a:t>XGBoost</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to create data model and the best model is selected as per AUC score is loaded and is used to predict the answers.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Once the prediction is done it is then saved and a report is created by visualizing the data.</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692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337F-9EB8-97ED-DEF7-C05A7D5F72EB}"/>
              </a:ext>
            </a:extLst>
          </p:cNvPr>
          <p:cNvSpPr>
            <a:spLocks noGrp="1"/>
          </p:cNvSpPr>
          <p:nvPr>
            <p:ph type="title"/>
          </p:nvPr>
        </p:nvSpPr>
        <p:spPr>
          <a:xfrm>
            <a:off x="1066800" y="642594"/>
            <a:ext cx="10058400" cy="607086"/>
          </a:xfrm>
        </p:spPr>
        <p:txBody>
          <a:bodyPr>
            <a:normAutofit fontScale="90000"/>
          </a:bodyPr>
          <a:lstStyle/>
          <a:p>
            <a:r>
              <a:rPr lang="en-IN" dirty="0">
                <a:latin typeface="Arial" panose="020B0604020202020204" pitchFamily="34" charset="0"/>
                <a:cs typeface="Arial" panose="020B0604020202020204" pitchFamily="34" charset="0"/>
              </a:rPr>
              <a:t>Visualizing Data</a:t>
            </a:r>
          </a:p>
        </p:txBody>
      </p:sp>
      <p:pic>
        <p:nvPicPr>
          <p:cNvPr id="7" name="Content Placeholder 6">
            <a:extLst>
              <a:ext uri="{FF2B5EF4-FFF2-40B4-BE49-F238E27FC236}">
                <a16:creationId xmlns:a16="http://schemas.microsoft.com/office/drawing/2014/main" id="{A0574FD7-BA98-CF8D-782D-2B3572468BF2}"/>
              </a:ext>
            </a:extLst>
          </p:cNvPr>
          <p:cNvPicPr>
            <a:picLocks noGrp="1" noChangeAspect="1"/>
          </p:cNvPicPr>
          <p:nvPr>
            <p:ph idx="1"/>
          </p:nvPr>
        </p:nvPicPr>
        <p:blipFill>
          <a:blip r:embed="rId2"/>
          <a:stretch>
            <a:fillRect/>
          </a:stretch>
        </p:blipFill>
        <p:spPr>
          <a:xfrm>
            <a:off x="802640" y="1351280"/>
            <a:ext cx="10556240" cy="4864126"/>
          </a:xfrm>
        </p:spPr>
      </p:pic>
    </p:spTree>
    <p:extLst>
      <p:ext uri="{BB962C8B-B14F-4D97-AF65-F5344CB8AC3E}">
        <p14:creationId xmlns:p14="http://schemas.microsoft.com/office/powerpoint/2010/main" val="256815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EFD8B1E-686D-6C74-DE87-7A4BC0FDA5ED}"/>
              </a:ext>
            </a:extLst>
          </p:cNvPr>
          <p:cNvPicPr>
            <a:picLocks noGrp="1" noChangeAspect="1"/>
          </p:cNvPicPr>
          <p:nvPr>
            <p:ph idx="1"/>
          </p:nvPr>
        </p:nvPicPr>
        <p:blipFill>
          <a:blip r:embed="rId2"/>
          <a:stretch>
            <a:fillRect/>
          </a:stretch>
        </p:blipFill>
        <p:spPr>
          <a:xfrm>
            <a:off x="772160" y="680720"/>
            <a:ext cx="10657840" cy="5608320"/>
          </a:xfrm>
        </p:spPr>
      </p:pic>
    </p:spTree>
    <p:extLst>
      <p:ext uri="{BB962C8B-B14F-4D97-AF65-F5344CB8AC3E}">
        <p14:creationId xmlns:p14="http://schemas.microsoft.com/office/powerpoint/2010/main" val="412192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F993-BEC2-2235-2D0F-3E1C522BE7E3}"/>
              </a:ext>
            </a:extLst>
          </p:cNvPr>
          <p:cNvSpPr>
            <a:spLocks noGrp="1"/>
          </p:cNvSpPr>
          <p:nvPr>
            <p:ph type="title"/>
          </p:nvPr>
        </p:nvSpPr>
        <p:spPr>
          <a:xfrm>
            <a:off x="1066800" y="642594"/>
            <a:ext cx="10058400" cy="414046"/>
          </a:xfrm>
        </p:spPr>
        <p:txBody>
          <a:bodyPr>
            <a:normAutofit fontScale="90000"/>
          </a:bodyPr>
          <a:lstStyle/>
          <a:p>
            <a:r>
              <a:rPr lang="en-IN" dirty="0">
                <a:latin typeface="Arial" panose="020B0604020202020204" pitchFamily="34" charset="0"/>
                <a:cs typeface="Arial" panose="020B0604020202020204" pitchFamily="34" charset="0"/>
              </a:rPr>
              <a:t>Business Insights</a:t>
            </a:r>
          </a:p>
        </p:txBody>
      </p:sp>
      <p:sp>
        <p:nvSpPr>
          <p:cNvPr id="3" name="Content Placeholder 2">
            <a:extLst>
              <a:ext uri="{FF2B5EF4-FFF2-40B4-BE49-F238E27FC236}">
                <a16:creationId xmlns:a16="http://schemas.microsoft.com/office/drawing/2014/main" id="{0562C112-A28C-296F-63F7-DA9EA7A71734}"/>
              </a:ext>
            </a:extLst>
          </p:cNvPr>
          <p:cNvSpPr>
            <a:spLocks noGrp="1"/>
          </p:cNvSpPr>
          <p:nvPr>
            <p:ph idx="1"/>
          </p:nvPr>
        </p:nvSpPr>
        <p:spPr>
          <a:xfrm>
            <a:off x="1066800" y="1391920"/>
            <a:ext cx="10058400" cy="4592320"/>
          </a:xfrm>
        </p:spPr>
        <p:txBody>
          <a:bodyPr>
            <a:normAutofit fontScale="70000" lnSpcReduction="20000"/>
          </a:bodyPr>
          <a:lstStyle/>
          <a:p>
            <a:pPr algn="l">
              <a:buFont typeface="Arial" panose="020B0604020202020204" pitchFamily="34" charset="0"/>
              <a:buChar char="•"/>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Passport holders, Executive level </a:t>
            </a:r>
            <a:r>
              <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Married people and Men customers are more likely to accept a package deal.</a:t>
            </a:r>
          </a:p>
          <a:p>
            <a:pPr algn="l">
              <a:buFont typeface="Arial" panose="020B0604020202020204" pitchFamily="34" charset="0"/>
              <a:buChar char="•"/>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However, the current customer base has 70.44% Non-Passport holders and only 17.09% of customers are single compared to 48.8% are married.</a:t>
            </a:r>
          </a:p>
          <a:p>
            <a:pPr algn="l">
              <a:buFont typeface="Arial" panose="020B0604020202020204" pitchFamily="34" charset="0"/>
              <a:buChar char="•"/>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 we can come one with new marketing idea's or advertisement to attract the single persons and can encourage non passport holders.</a:t>
            </a:r>
          </a:p>
          <a:p>
            <a:pPr algn="l">
              <a:buFont typeface="Arial" panose="020B0604020202020204" pitchFamily="34" charset="0"/>
              <a:buChar char="•"/>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can give discounts or coupons to existing or regular customer's to retain or increase the frequency of traveling and to attract more customers holding passport.</a:t>
            </a:r>
          </a:p>
          <a:p>
            <a:pPr algn="l">
              <a:buFont typeface="Arial" panose="020B0604020202020204" pitchFamily="34" charset="0"/>
              <a:buChar char="•"/>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Currently, the Executive level customers dominated the share of customers at 36.06% and more can be done to increase the number.</a:t>
            </a:r>
          </a:p>
          <a:p>
            <a:pPr algn="l">
              <a:buFont typeface="Arial" panose="020B0604020202020204" pitchFamily="34" charset="0"/>
              <a:buChar char="•"/>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Comments on additional data sources for model improvement</a:t>
            </a:r>
          </a:p>
          <a:p>
            <a:pPr algn="l">
              <a:buFont typeface="Arial" panose="020B0604020202020204" pitchFamily="34" charset="0"/>
              <a:buChar char="•"/>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model implemented will help to understand specially on which customer's to be focused more and where we need better ideas to be implemented instead of applying the same methodology to all customers. This will increase revenue and reduce marketing costs.</a:t>
            </a:r>
          </a:p>
          <a:p>
            <a:pPr algn="l">
              <a:buFont typeface="Arial" panose="020B0604020202020204" pitchFamily="34" charset="0"/>
              <a:buChar char="•"/>
            </a:pPr>
            <a:endParaRPr lang="en-US" sz="2600" b="0"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val="2825581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E1294-347E-E2E3-0185-D6411E59EF8F}"/>
              </a:ext>
            </a:extLst>
          </p:cNvPr>
          <p:cNvSpPr>
            <a:spLocks noGrp="1"/>
          </p:cNvSpPr>
          <p:nvPr>
            <p:ph idx="1"/>
          </p:nvPr>
        </p:nvSpPr>
        <p:spPr>
          <a:xfrm>
            <a:off x="1066800" y="701040"/>
            <a:ext cx="10058400" cy="3464560"/>
          </a:xfrm>
        </p:spPr>
        <p:txBody>
          <a:bodyPr>
            <a:noAutofit/>
          </a:bodyPr>
          <a:lstStyle/>
          <a:p>
            <a:pPr algn="l">
              <a:buFont typeface="Arial" panose="020B0604020202020204" pitchFamily="34" charset="0"/>
              <a:buChar char="•"/>
            </a:pPr>
            <a:r>
              <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Other Recommendations – From EDA</a:t>
            </a:r>
          </a:p>
          <a:p>
            <a:pPr algn="l">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Around 40.4% female are taking trips which is lower compare to men taking trips, this may be due to many reasons so we could look into it to attract more females by arranging feedback surveys or female group trips.</a:t>
            </a:r>
          </a:p>
          <a:p>
            <a:pPr algn="l">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61.4% people are using 3 start property so 4 and 5 star hotel can come up with some marketing strategy to attract more customers.</a:t>
            </a:r>
          </a:p>
          <a:p>
            <a:pPr algn="l">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More expansion is needed among Tier 2 residents as </a:t>
            </a:r>
            <a:r>
              <a:rPr lang="en-US" sz="18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as</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preferred city Tier is 3 for customers.</a:t>
            </a:r>
          </a:p>
          <a:p>
            <a:pPr algn="l">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More expansion is needed on Large business customers now at 8.9% of our customer base.</a:t>
            </a:r>
          </a:p>
          <a:p>
            <a:pPr algn="l">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Basic and </a:t>
            </a:r>
            <a:r>
              <a:rPr lang="en-US" sz="18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Delux</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properties are most preferred, so Standard, super </a:t>
            </a:r>
            <a:r>
              <a:rPr lang="en-US" sz="18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delux</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King property marketing needs to be improved to attract more customers.</a:t>
            </a:r>
          </a:p>
          <a:p>
            <a:pPr algn="l">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Comments on additional data sources for model improvement</a:t>
            </a:r>
          </a:p>
          <a:p>
            <a:pPr>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Additional data can be gathers from the people who are enquiring but not taking the package, they can be asked to fill a feedback survey asking for why they will not select the package from that we will get insight and further analysis to build a strong model or improvements can be done.</a:t>
            </a:r>
          </a:p>
          <a:p>
            <a:pPr algn="l">
              <a:buFont typeface="Arial" panose="020B0604020202020204" pitchFamily="34" charset="0"/>
              <a:buChar char="•"/>
            </a:pPr>
            <a:endPar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IN" sz="1800" dirty="0"/>
          </a:p>
        </p:txBody>
      </p:sp>
    </p:spTree>
    <p:extLst>
      <p:ext uri="{BB962C8B-B14F-4D97-AF65-F5344CB8AC3E}">
        <p14:creationId xmlns:p14="http://schemas.microsoft.com/office/powerpoint/2010/main" val="344412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6C3B43-C62C-F634-88DC-E569262A7C88}"/>
              </a:ext>
            </a:extLst>
          </p:cNvPr>
          <p:cNvSpPr>
            <a:spLocks noGrp="1"/>
          </p:cNvSpPr>
          <p:nvPr>
            <p:ph idx="1"/>
          </p:nvPr>
        </p:nvSpPr>
        <p:spPr>
          <a:xfrm>
            <a:off x="1066800" y="721360"/>
            <a:ext cx="10058400" cy="5231384"/>
          </a:xfrm>
        </p:spPr>
        <p:txBody>
          <a:bodyPr/>
          <a:lstStyle/>
          <a:p>
            <a:pPr>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Sales teams should be briefed to at least have 3 follow-ups with potential customers.</a:t>
            </a:r>
            <a:endParaRPr lang="en-I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new package has to have similar features to Basic, Standard and Deluxe packages and marketed in 3 star or 5 star hotel combinations.</a:t>
            </a:r>
          </a:p>
          <a:p>
            <a:pPr>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Further investigation on unusual high number of rating 1.0 to help improve sales conversion.</a:t>
            </a:r>
          </a:p>
          <a:p>
            <a:pPr>
              <a:buFont typeface="Arial" panose="020B0604020202020204" pitchFamily="34" charset="0"/>
              <a:buChar char="•"/>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Super Deluxe package performs poorly and it should require a relook at its features and discontinued if needed. The new travel package should not have similar features to Super Deluxe package.</a:t>
            </a:r>
          </a:p>
          <a:p>
            <a:endParaRPr lang="en-US" b="0" i="0" dirty="0">
              <a:solidFill>
                <a:srgbClr val="000000"/>
              </a:solidFill>
              <a:effectLst/>
              <a:latin typeface="Helvetica Neue"/>
            </a:endParaRPr>
          </a:p>
        </p:txBody>
      </p:sp>
    </p:spTree>
    <p:extLst>
      <p:ext uri="{BB962C8B-B14F-4D97-AF65-F5344CB8AC3E}">
        <p14:creationId xmlns:p14="http://schemas.microsoft.com/office/powerpoint/2010/main" val="408082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F149-D34D-8E21-21DC-5BD249F94B05}"/>
              </a:ext>
            </a:extLst>
          </p:cNvPr>
          <p:cNvSpPr>
            <a:spLocks noGrp="1"/>
          </p:cNvSpPr>
          <p:nvPr>
            <p:ph type="title"/>
          </p:nvPr>
        </p:nvSpPr>
        <p:spPr>
          <a:xfrm>
            <a:off x="1066800" y="642594"/>
            <a:ext cx="10058400" cy="576606"/>
          </a:xfrm>
        </p:spPr>
        <p:txBody>
          <a:bodyPr>
            <a:normAutofit fontScale="90000"/>
          </a:bodyPr>
          <a:lstStyle/>
          <a:p>
            <a:br>
              <a:rPr lang="en-US" sz="4000" dirty="0">
                <a:latin typeface="Calibri" panose="020F0502020204030204" pitchFamily="34" charset="0"/>
                <a:ea typeface="Calibri" panose="020F0502020204030204" pitchFamily="34" charset="0"/>
                <a:cs typeface="Calibri" panose="020F0502020204030204" pitchFamily="34" charset="0"/>
                <a:sym typeface="Times New Roman"/>
              </a:rPr>
            </a:br>
            <a:r>
              <a:rPr lang="en-US" sz="4000" dirty="0">
                <a:latin typeface="Calibri" panose="020F0502020204030204" pitchFamily="34" charset="0"/>
                <a:ea typeface="Calibri" panose="020F0502020204030204" pitchFamily="34" charset="0"/>
                <a:cs typeface="Calibri" panose="020F0502020204030204" pitchFamily="34" charset="0"/>
                <a:sym typeface="Times New Roman"/>
              </a:rPr>
              <a:t>Q &amp; A:</a:t>
            </a:r>
            <a:br>
              <a:rPr lang="en-US" sz="4000" dirty="0">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2E7F4358-9D33-F4CD-8B85-45CD6F11C262}"/>
              </a:ext>
            </a:extLst>
          </p:cNvPr>
          <p:cNvSpPr>
            <a:spLocks noGrp="1"/>
          </p:cNvSpPr>
          <p:nvPr>
            <p:ph idx="1"/>
          </p:nvPr>
        </p:nvSpPr>
        <p:spPr>
          <a:xfrm>
            <a:off x="1066800" y="1330960"/>
            <a:ext cx="10058400" cy="4621784"/>
          </a:xfrm>
        </p:spPr>
        <p:txBody>
          <a:bodyPr>
            <a:noAutofit/>
          </a:bodyPr>
          <a:lstStyle/>
          <a:p>
            <a:pPr marL="0" lvl="0"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Q1) What’s the source of data?</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45720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The data  for training is provided by the client in multiple batches.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Q 2) What was the type of data?</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The data was the combination of numerical and Categorical values.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Q 3) What’s the complete flow you followed in this Project?</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Refer </a:t>
            </a:r>
            <a:r>
              <a:rPr lang="en-US" sz="1800">
                <a:latin typeface="Calibri" panose="020F0502020204030204" pitchFamily="34" charset="0"/>
                <a:ea typeface="Calibri" panose="020F0502020204030204" pitchFamily="34" charset="0"/>
                <a:cs typeface="Calibri" panose="020F0502020204030204" pitchFamily="34" charset="0"/>
                <a:sym typeface="Times New Roman"/>
              </a:rPr>
              <a:t>slide 4</a:t>
            </a:r>
            <a:r>
              <a:rPr lang="en-US" sz="1800" baseline="30000">
                <a:latin typeface="Calibri" panose="020F0502020204030204" pitchFamily="34" charset="0"/>
                <a:ea typeface="Calibri" panose="020F0502020204030204" pitchFamily="34" charset="0"/>
                <a:cs typeface="Calibri" panose="020F0502020204030204" pitchFamily="34" charset="0"/>
                <a:sym typeface="Times New Roman"/>
              </a:rPr>
              <a:t>th </a:t>
            </a:r>
            <a:r>
              <a:rPr lang="en-US" sz="1800">
                <a:latin typeface="Calibri" panose="020F0502020204030204" pitchFamily="34" charset="0"/>
                <a:ea typeface="Calibri" panose="020F0502020204030204" pitchFamily="34" charset="0"/>
                <a:cs typeface="Calibri" panose="020F0502020204030204" pitchFamily="34" charset="0"/>
                <a:sym typeface="Times New Roman"/>
              </a:rPr>
              <a:t> , 5</a:t>
            </a:r>
            <a:r>
              <a:rPr lang="en-US" sz="1800" baseline="30000">
                <a:latin typeface="Calibri" panose="020F0502020204030204" pitchFamily="34" charset="0"/>
                <a:ea typeface="Calibri" panose="020F0502020204030204" pitchFamily="34" charset="0"/>
                <a:cs typeface="Calibri" panose="020F0502020204030204" pitchFamily="34" charset="0"/>
                <a:sym typeface="Times New Roman"/>
              </a:rPr>
              <a:t>th</a:t>
            </a:r>
            <a:r>
              <a:rPr lang="en-US" sz="1800">
                <a:latin typeface="Calibri" panose="020F0502020204030204" pitchFamily="34" charset="0"/>
                <a:ea typeface="Calibri" panose="020F0502020204030204" pitchFamily="34" charset="0"/>
                <a:cs typeface="Calibri" panose="020F0502020204030204" pitchFamily="34" charset="0"/>
                <a:sym typeface="Times New Roman"/>
              </a:rPr>
              <a:t> for </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better Understanding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Q 4) After the File validation what you do with incompatible file or files which didn’t pass the validation?</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These are moved to the Achieve Folder and a list of these files has been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0"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shared with the client and we removed the bad data folder.</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6561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B2032B-029C-0ADC-1BE4-54A27E1A58F8}"/>
              </a:ext>
            </a:extLst>
          </p:cNvPr>
          <p:cNvSpPr>
            <a:spLocks noGrp="1"/>
          </p:cNvSpPr>
          <p:nvPr>
            <p:ph idx="1"/>
          </p:nvPr>
        </p:nvSpPr>
        <p:spPr>
          <a:xfrm>
            <a:off x="1066800" y="711200"/>
            <a:ext cx="10058400" cy="5689600"/>
          </a:xfrm>
        </p:spPr>
        <p:txBody>
          <a:bodyPr>
            <a:noAutofit/>
          </a:bodyPr>
          <a:lstStyle/>
          <a:p>
            <a:pPr marL="0" lvl="0"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Q 6) What techniques were you using for data pre-processing and </a:t>
            </a:r>
            <a:r>
              <a:rPr lang="en-US" sz="1800" dirty="0">
                <a:latin typeface="Times New Roman"/>
                <a:ea typeface="Calibri" panose="020F0502020204030204" pitchFamily="34" charset="0"/>
                <a:cs typeface="Times New Roman"/>
                <a:sym typeface="Times New Roman"/>
              </a:rPr>
              <a:t>h</a:t>
            </a:r>
            <a:r>
              <a:rPr lang="en-US" sz="1800" dirty="0">
                <a:latin typeface="Times New Roman"/>
                <a:ea typeface="Times New Roman"/>
                <a:cs typeface="Times New Roman"/>
                <a:sym typeface="Times New Roman"/>
              </a:rPr>
              <a:t>ow training was done or what models were used</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Removing unwanted attributes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Visualizing  relation of independent variables with each other and output variables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Checking and changing Distribution of continuous values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Removing outliers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Cleaning data and imputing if null values are present.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Converting categorical data into numeric values.</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Char char="▶"/>
            </a:pPr>
            <a:r>
              <a:rPr lang="en-US" sz="1800" dirty="0">
                <a:latin typeface="Times New Roman"/>
                <a:ea typeface="Times New Roman"/>
                <a:cs typeface="Times New Roman"/>
                <a:sym typeface="Times New Roman"/>
              </a:rPr>
              <a:t>The scaling was performed over training and validation data , </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Model building and Hyperparameter tunning</a:t>
            </a:r>
            <a:endParaRPr lang="en-US" sz="1800" dirty="0">
              <a:sym typeface="Times New Roman"/>
            </a:endParaRP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Various algorithms are used such as Decision tree , Random forest classifier , Naïve Bayes classifier , Gradient Boost, </a:t>
            </a:r>
            <a:r>
              <a:rPr lang="en-US" sz="1800" dirty="0" err="1">
                <a:latin typeface="Calibri" panose="020F0502020204030204" pitchFamily="34" charset="0"/>
                <a:ea typeface="Calibri" panose="020F0502020204030204" pitchFamily="34" charset="0"/>
                <a:cs typeface="Calibri" panose="020F0502020204030204" pitchFamily="34" charset="0"/>
                <a:sym typeface="Times New Roman"/>
              </a:rPr>
              <a:t>XGBoost</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to create data model and the best model is selected as per AUC score is loaded and is used to predict the answers </a:t>
            </a:r>
          </a:p>
          <a:p>
            <a:pPr marL="742950" lvl="1" indent="-285750" algn="l" rtl="0">
              <a:spcBef>
                <a:spcPts val="960"/>
              </a:spcBef>
              <a:spcAft>
                <a:spcPts val="0"/>
              </a:spcAft>
              <a:buSzPts val="1440"/>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Finding out suitable model and predict business insights using it.</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6172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1CB263-AB66-C557-529F-C871D48AF76F}"/>
              </a:ext>
            </a:extLst>
          </p:cNvPr>
          <p:cNvSpPr txBox="1"/>
          <p:nvPr/>
        </p:nvSpPr>
        <p:spPr>
          <a:xfrm>
            <a:off x="751840" y="967601"/>
            <a:ext cx="10424160" cy="4524315"/>
          </a:xfrm>
          <a:prstGeom prst="rect">
            <a:avLst/>
          </a:prstGeom>
          <a:noFill/>
        </p:spPr>
        <p:txBody>
          <a:bodyPr wrap="square">
            <a:spAutoFit/>
          </a:bodyPr>
          <a:lstStyle/>
          <a:p>
            <a:r>
              <a:rPr lang="en-IN" dirty="0"/>
              <a:t>Objective:</a:t>
            </a:r>
          </a:p>
          <a:p>
            <a:endParaRPr lang="en-IN" dirty="0"/>
          </a:p>
          <a:p>
            <a:r>
              <a:rPr lang="en-IN" dirty="0"/>
              <a:t>Development of a predictive model for prediction of travel package purchase. The model will determine whether a customer will buy a travel package or not. This </a:t>
            </a:r>
            <a:r>
              <a:rPr lang="en-US" dirty="0"/>
              <a:t>will help to understand specially on which customers to be focused more and where we need better ideas to be implemented instead of applying the same methodology to all customers.</a:t>
            </a:r>
            <a:endParaRPr lang="en-IN" dirty="0"/>
          </a:p>
          <a:p>
            <a:endParaRPr lang="en-IN" dirty="0"/>
          </a:p>
          <a:p>
            <a:r>
              <a:rPr lang="en-IN" dirty="0"/>
              <a:t>Benefits:</a:t>
            </a:r>
          </a:p>
          <a:p>
            <a:endParaRPr lang="en-IN" dirty="0"/>
          </a:p>
          <a:p>
            <a:pPr marL="285750" indent="-285750">
              <a:buFont typeface="Arial" panose="020B0604020202020204" pitchFamily="34" charset="0"/>
              <a:buChar char="•"/>
            </a:pPr>
            <a:r>
              <a:rPr lang="en-IN" dirty="0"/>
              <a:t>Information about loyal customers and where the sales team to be more focused 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Gives better insight of customers base.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Helps in easy flow for managing resources.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Idea’s to take actionable steps based on the results.</a:t>
            </a:r>
          </a:p>
        </p:txBody>
      </p:sp>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F2F1-1C97-9754-BA9E-31CAE23131F7}"/>
              </a:ext>
            </a:extLst>
          </p:cNvPr>
          <p:cNvSpPr>
            <a:spLocks noGrp="1"/>
          </p:cNvSpPr>
          <p:nvPr>
            <p:ph type="title"/>
          </p:nvPr>
        </p:nvSpPr>
        <p:spPr>
          <a:xfrm>
            <a:off x="1066800" y="642594"/>
            <a:ext cx="10058400" cy="993166"/>
          </a:xfrm>
        </p:spPr>
        <p:txBody>
          <a:bodyPr>
            <a:normAutofit fontScale="90000"/>
          </a:bodyPr>
          <a:lstStyle/>
          <a:p>
            <a:br>
              <a:rPr lang="en-US" dirty="0"/>
            </a:br>
            <a:r>
              <a:rPr lang="en-US" dirty="0"/>
              <a:t>Data Sharing Agreement :</a:t>
            </a:r>
            <a:br>
              <a:rPr lang="en-US" dirty="0"/>
            </a:br>
            <a:endParaRPr lang="en-IN" dirty="0"/>
          </a:p>
        </p:txBody>
      </p:sp>
      <p:sp>
        <p:nvSpPr>
          <p:cNvPr id="3" name="Content Placeholder 2">
            <a:extLst>
              <a:ext uri="{FF2B5EF4-FFF2-40B4-BE49-F238E27FC236}">
                <a16:creationId xmlns:a16="http://schemas.microsoft.com/office/drawing/2014/main" id="{78122A00-699E-0EA7-F152-A361BC7575C9}"/>
              </a:ext>
            </a:extLst>
          </p:cNvPr>
          <p:cNvSpPr>
            <a:spLocks noGrp="1"/>
          </p:cNvSpPr>
          <p:nvPr>
            <p:ph idx="1"/>
          </p:nvPr>
        </p:nvSpPr>
        <p:spPr>
          <a:xfrm>
            <a:off x="1066800" y="1635760"/>
            <a:ext cx="10058400" cy="4316984"/>
          </a:xfrm>
        </p:spPr>
        <p:txBody>
          <a:bodyPr>
            <a:normAutofit lnSpcReduction="10000"/>
          </a:bodyPr>
          <a:lstStyle/>
          <a:p>
            <a:endParaRPr lang="en-US" dirty="0"/>
          </a:p>
          <a:p>
            <a:r>
              <a:rPr lang="en-US" dirty="0"/>
              <a:t>Sample file name (ex Travel package purchase dataset)</a:t>
            </a:r>
          </a:p>
          <a:p>
            <a:endParaRPr lang="en-US" dirty="0"/>
          </a:p>
          <a:p>
            <a:r>
              <a:rPr lang="en-US" dirty="0"/>
              <a:t>Length of date stamp(8 digits)</a:t>
            </a:r>
          </a:p>
          <a:p>
            <a:endParaRPr lang="en-US" dirty="0"/>
          </a:p>
          <a:p>
            <a:r>
              <a:rPr lang="en-US" dirty="0"/>
              <a:t>Length of time stamp(6 digits)</a:t>
            </a:r>
          </a:p>
          <a:p>
            <a:endParaRPr lang="en-US" dirty="0"/>
          </a:p>
          <a:p>
            <a:r>
              <a:rPr lang="en-US" dirty="0"/>
              <a:t>Number of Columns</a:t>
            </a:r>
          </a:p>
          <a:p>
            <a:endParaRPr lang="en-US" dirty="0"/>
          </a:p>
          <a:p>
            <a:r>
              <a:rPr lang="en-US" dirty="0"/>
              <a:t>Column names</a:t>
            </a:r>
          </a:p>
          <a:p>
            <a:endParaRPr lang="en-US" dirty="0"/>
          </a:p>
          <a:p>
            <a:r>
              <a:rPr lang="en-US" dirty="0"/>
              <a:t>Column data type</a:t>
            </a:r>
            <a:endParaRPr lang="en-IN" dirty="0"/>
          </a:p>
        </p:txBody>
      </p:sp>
    </p:spTree>
    <p:extLst>
      <p:ext uri="{BB962C8B-B14F-4D97-AF65-F5344CB8AC3E}">
        <p14:creationId xmlns:p14="http://schemas.microsoft.com/office/powerpoint/2010/main" val="135796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7DA6-874A-C7BD-196E-0F2446F32E1E}"/>
              </a:ext>
            </a:extLst>
          </p:cNvPr>
          <p:cNvSpPr>
            <a:spLocks noGrp="1"/>
          </p:cNvSpPr>
          <p:nvPr>
            <p:ph type="title"/>
          </p:nvPr>
        </p:nvSpPr>
        <p:spPr>
          <a:xfrm>
            <a:off x="1066800" y="642594"/>
            <a:ext cx="10058400" cy="607086"/>
          </a:xfrm>
        </p:spPr>
        <p:txBody>
          <a:bodyPr>
            <a:normAutofit fontScale="90000"/>
          </a:bodyPr>
          <a:lstStyle/>
          <a:p>
            <a:r>
              <a:rPr lang="en-IN" dirty="0"/>
              <a:t>Architecture- </a:t>
            </a:r>
            <a:r>
              <a:rPr lang="en-IN" sz="3100" dirty="0"/>
              <a:t>Proposed methodology</a:t>
            </a:r>
            <a:endParaRPr lang="en-IN" dirty="0"/>
          </a:p>
        </p:txBody>
      </p:sp>
      <p:pic>
        <p:nvPicPr>
          <p:cNvPr id="8" name="Picture 7" descr="Supervised Machine Learning Models for Prediction of COVID-19 Infection  using Epidemiology Dataset | SpringerLink">
            <a:extLst>
              <a:ext uri="{FF2B5EF4-FFF2-40B4-BE49-F238E27FC236}">
                <a16:creationId xmlns:a16="http://schemas.microsoft.com/office/drawing/2014/main" id="{CDE3A820-38F9-4D1A-4C63-FAC776D754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760" y="1478439"/>
            <a:ext cx="8940919" cy="4648041"/>
          </a:xfrm>
          <a:prstGeom prst="rect">
            <a:avLst/>
          </a:prstGeom>
          <a:noFill/>
          <a:ln>
            <a:noFill/>
          </a:ln>
        </p:spPr>
      </p:pic>
    </p:spTree>
    <p:extLst>
      <p:ext uri="{BB962C8B-B14F-4D97-AF65-F5344CB8AC3E}">
        <p14:creationId xmlns:p14="http://schemas.microsoft.com/office/powerpoint/2010/main" val="866679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1EC-5547-5536-894F-30BD12EB5EA6}"/>
              </a:ext>
            </a:extLst>
          </p:cNvPr>
          <p:cNvSpPr>
            <a:spLocks noGrp="1"/>
          </p:cNvSpPr>
          <p:nvPr>
            <p:ph type="title"/>
          </p:nvPr>
        </p:nvSpPr>
        <p:spPr>
          <a:xfrm>
            <a:off x="1066800" y="642594"/>
            <a:ext cx="10058400" cy="475006"/>
          </a:xfrm>
        </p:spPr>
        <p:txBody>
          <a:bodyPr>
            <a:normAutofit fontScale="90000"/>
          </a:bodyPr>
          <a:lstStyle/>
          <a:p>
            <a:r>
              <a:rPr lang="en-IN" sz="2800" dirty="0"/>
              <a:t>Model Training and Evaluation</a:t>
            </a:r>
          </a:p>
        </p:txBody>
      </p:sp>
      <p:pic>
        <p:nvPicPr>
          <p:cNvPr id="4" name="Picture 3" descr="Machine Learning Monitoring, Part 1: What It Is and How It Differs">
            <a:extLst>
              <a:ext uri="{FF2B5EF4-FFF2-40B4-BE49-F238E27FC236}">
                <a16:creationId xmlns:a16="http://schemas.microsoft.com/office/drawing/2014/main" id="{675B928B-89C2-3537-90C5-370087D51A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666" y="1235591"/>
            <a:ext cx="9652668" cy="4979815"/>
          </a:xfrm>
          <a:prstGeom prst="rect">
            <a:avLst/>
          </a:prstGeom>
          <a:noFill/>
          <a:ln>
            <a:noFill/>
          </a:ln>
        </p:spPr>
      </p:pic>
    </p:spTree>
    <p:extLst>
      <p:ext uri="{BB962C8B-B14F-4D97-AF65-F5344CB8AC3E}">
        <p14:creationId xmlns:p14="http://schemas.microsoft.com/office/powerpoint/2010/main" val="901445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6D67-86C4-1279-7342-BC2196AD0EA7}"/>
              </a:ext>
            </a:extLst>
          </p:cNvPr>
          <p:cNvSpPr>
            <a:spLocks noGrp="1"/>
          </p:cNvSpPr>
          <p:nvPr>
            <p:ph type="title"/>
          </p:nvPr>
        </p:nvSpPr>
        <p:spPr>
          <a:xfrm>
            <a:off x="1066800" y="561314"/>
            <a:ext cx="10058400" cy="576606"/>
          </a:xfrm>
        </p:spPr>
        <p:txBody>
          <a:bodyPr>
            <a:normAutofit fontScale="90000"/>
          </a:bodyPr>
          <a:lstStyle/>
          <a:p>
            <a:br>
              <a:rPr lang="en-US" sz="4000" dirty="0">
                <a:latin typeface="Times New Roman"/>
                <a:ea typeface="Times New Roman"/>
                <a:cs typeface="Times New Roman"/>
                <a:sym typeface="Times New Roman"/>
              </a:rPr>
            </a:br>
            <a:r>
              <a:rPr lang="en-US" sz="4000" dirty="0">
                <a:latin typeface="Times New Roman"/>
                <a:ea typeface="Times New Roman"/>
                <a:cs typeface="Times New Roman"/>
                <a:sym typeface="Times New Roman"/>
              </a:rPr>
              <a:t>Data Transformation :</a:t>
            </a:r>
            <a:br>
              <a:rPr lang="en-US" dirty="0"/>
            </a:br>
            <a:endParaRPr lang="en-IN" dirty="0"/>
          </a:p>
        </p:txBody>
      </p:sp>
      <p:sp>
        <p:nvSpPr>
          <p:cNvPr id="6" name="Content Placeholder 5">
            <a:extLst>
              <a:ext uri="{FF2B5EF4-FFF2-40B4-BE49-F238E27FC236}">
                <a16:creationId xmlns:a16="http://schemas.microsoft.com/office/drawing/2014/main" id="{A75DE4EE-0ECA-6D2F-2D02-6568343647DE}"/>
              </a:ext>
            </a:extLst>
          </p:cNvPr>
          <p:cNvSpPr>
            <a:spLocks noGrp="1"/>
          </p:cNvSpPr>
          <p:nvPr>
            <p:ph idx="1"/>
          </p:nvPr>
        </p:nvSpPr>
        <p:spPr>
          <a:xfrm>
            <a:off x="589280" y="1137920"/>
            <a:ext cx="10535920" cy="4582160"/>
          </a:xfrm>
        </p:spPr>
        <p:txBody>
          <a:bodyPr>
            <a:noAutofit/>
          </a:bodyPr>
          <a:lstStyle/>
          <a:p>
            <a:pPr marL="742950" lvl="1" indent="-285750" algn="l" rtl="0">
              <a:spcBef>
                <a:spcPts val="960"/>
              </a:spcBef>
              <a:spcAft>
                <a:spcPts val="0"/>
              </a:spcAft>
              <a:buSzPts val="1440"/>
              <a:buFont typeface="Noto Sans Symbols"/>
              <a:buChar char="⮚"/>
            </a:pPr>
            <a:r>
              <a:rPr lang="en-IN" sz="1800" dirty="0">
                <a:latin typeface="Calibri" panose="020F0502020204030204" pitchFamily="34" charset="0"/>
                <a:ea typeface="Calibri" panose="020F0502020204030204" pitchFamily="34" charset="0"/>
                <a:cs typeface="Calibri" panose="020F0502020204030204" pitchFamily="34" charset="0"/>
              </a:rPr>
              <a:t>What is transforming data?</a:t>
            </a:r>
          </a:p>
          <a:p>
            <a:pPr lvl="1" indent="0" algn="l" rtl="0">
              <a:spcBef>
                <a:spcPts val="960"/>
              </a:spcBef>
              <a:spcAft>
                <a:spcPts val="0"/>
              </a:spcAft>
              <a:buSzPts val="1440"/>
              <a:buNone/>
            </a:pPr>
            <a:r>
              <a:rPr lang="en-IN" sz="1800"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Both ETL and ELT processes have the letter “T” which stands for “transform. "During the transform step, we will perform three categories of transforms:</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1. Manipulate the form of the data</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This type of data transformation is an opportunity to form the data such that it is suitable for an intended purpose. Specific examples might be removing duplicate values; or handling missing values. </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The goal is to have a set of data ready to be analyzed whether in a report, a statistical model, or a machine learning model.</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2. Engineer features in the data</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This type of data transformation generates new data values based on existing values. This is an important step for many advanced statistical and machine learning modeling exercises. Examples of feature engineering include creating new variables; replacing values; or combining or splitting values.</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The goal is to generate appropriate columns of data to help an applied statistician or machine learning engineer create efficient, effective models for answering explicit questions about the data.</a:t>
            </a:r>
          </a:p>
          <a:p>
            <a:pPr lvl="1"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99449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D0920B-9AA8-CA17-CF3A-7A6E5AE7B477}"/>
              </a:ext>
            </a:extLst>
          </p:cNvPr>
          <p:cNvSpPr>
            <a:spLocks noGrp="1"/>
          </p:cNvSpPr>
          <p:nvPr>
            <p:ph idx="1"/>
          </p:nvPr>
        </p:nvSpPr>
        <p:spPr>
          <a:xfrm>
            <a:off x="1066800" y="518160"/>
            <a:ext cx="10058400" cy="5434584"/>
          </a:xfrm>
        </p:spPr>
        <p:txBody>
          <a:bodyPr/>
          <a:lstStyle/>
          <a:p>
            <a:pPr marL="0" indent="0" algn="l" fontAlgn="base">
              <a:buNone/>
            </a:pPr>
            <a:r>
              <a:rPr lang="en-US" sz="2000" b="1" i="0" dirty="0">
                <a:solidFill>
                  <a:srgbClr val="2E3D49"/>
                </a:solidFill>
                <a:effectLst/>
                <a:latin typeface="Calibri" panose="020F0502020204030204" pitchFamily="34" charset="0"/>
                <a:ea typeface="Calibri" panose="020F0502020204030204" pitchFamily="34" charset="0"/>
                <a:cs typeface="Calibri" panose="020F0502020204030204" pitchFamily="34" charset="0"/>
              </a:rPr>
              <a:t>3. Transform data values</a:t>
            </a:r>
          </a:p>
          <a:p>
            <a:pPr lvl="1" fontAlgn="base"/>
            <a:r>
              <a:rPr lang="en-US" sz="1800" b="0" i="0" dirty="0">
                <a:effectLst/>
                <a:latin typeface="Calibri" panose="020F0502020204030204" pitchFamily="34" charset="0"/>
                <a:ea typeface="Calibri" panose="020F0502020204030204" pitchFamily="34" charset="0"/>
                <a:cs typeface="Calibri" panose="020F0502020204030204" pitchFamily="34" charset="0"/>
              </a:rPr>
              <a:t>The last type of data transformation involves modifying data values to create a distribution appropriate for analysis. For example, a set of values in a dataset might be severely skewed or be inconsistently scaled. Examples of transforming data values include log, square root, or cube transformations; data standardizing or normalizing; or outlier removal. </a:t>
            </a:r>
          </a:p>
          <a:p>
            <a:pPr lvl="1" fontAlgn="base"/>
            <a:r>
              <a:rPr lang="en-US" sz="1800" b="0" i="0" dirty="0">
                <a:effectLst/>
                <a:latin typeface="Calibri" panose="020F0502020204030204" pitchFamily="34" charset="0"/>
                <a:ea typeface="Calibri" panose="020F0502020204030204" pitchFamily="34" charset="0"/>
                <a:cs typeface="Calibri" panose="020F0502020204030204" pitchFamily="34" charset="0"/>
              </a:rPr>
              <a:t>The goal is to create data values suitable for various statistical and machine learning algorithms. </a:t>
            </a:r>
          </a:p>
          <a:p>
            <a:endParaRPr lang="en-IN" dirty="0"/>
          </a:p>
        </p:txBody>
      </p:sp>
    </p:spTree>
    <p:extLst>
      <p:ext uri="{BB962C8B-B14F-4D97-AF65-F5344CB8AC3E}">
        <p14:creationId xmlns:p14="http://schemas.microsoft.com/office/powerpoint/2010/main" val="323084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5CB9-A9F8-7B00-B303-B4E50BCB14B7}"/>
              </a:ext>
            </a:extLst>
          </p:cNvPr>
          <p:cNvSpPr>
            <a:spLocks noGrp="1"/>
          </p:cNvSpPr>
          <p:nvPr>
            <p:ph type="title"/>
          </p:nvPr>
        </p:nvSpPr>
        <p:spPr>
          <a:xfrm>
            <a:off x="1066800" y="642594"/>
            <a:ext cx="10058400" cy="769646"/>
          </a:xfrm>
        </p:spPr>
        <p:txBody>
          <a:bodyPr>
            <a:normAutofit fontScale="90000"/>
          </a:bodyPr>
          <a:lstStyle/>
          <a:p>
            <a:br>
              <a:rPr lang="en-US" sz="4000" dirty="0">
                <a:latin typeface="Times New Roman"/>
                <a:ea typeface="Times New Roman"/>
                <a:cs typeface="Times New Roman"/>
                <a:sym typeface="Times New Roman"/>
              </a:rPr>
            </a:br>
            <a:r>
              <a:rPr lang="en-US" sz="4000" dirty="0">
                <a:latin typeface="Times New Roman"/>
                <a:ea typeface="Times New Roman"/>
                <a:cs typeface="Times New Roman"/>
                <a:sym typeface="Times New Roman"/>
              </a:rPr>
              <a:t>Data Insertion in Database:</a:t>
            </a:r>
            <a:br>
              <a:rPr lang="en-US" dirty="0"/>
            </a:br>
            <a:endParaRPr lang="en-IN" dirty="0"/>
          </a:p>
        </p:txBody>
      </p:sp>
      <p:sp>
        <p:nvSpPr>
          <p:cNvPr id="3" name="Content Placeholder 2">
            <a:extLst>
              <a:ext uri="{FF2B5EF4-FFF2-40B4-BE49-F238E27FC236}">
                <a16:creationId xmlns:a16="http://schemas.microsoft.com/office/drawing/2014/main" id="{7CB38CD9-8F4A-AD6B-5340-4BDEFD0CE906}"/>
              </a:ext>
            </a:extLst>
          </p:cNvPr>
          <p:cNvSpPr>
            <a:spLocks noGrp="1"/>
          </p:cNvSpPr>
          <p:nvPr>
            <p:ph idx="1"/>
          </p:nvPr>
        </p:nvSpPr>
        <p:spPr>
          <a:xfrm>
            <a:off x="1066800" y="1412240"/>
            <a:ext cx="10058400" cy="4540504"/>
          </a:xfrm>
        </p:spPr>
        <p:txBody>
          <a:bodyPr/>
          <a:lstStyle/>
          <a:p>
            <a:pPr marL="742950" lvl="1"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Table creation :- Table name  “</a:t>
            </a:r>
            <a:r>
              <a:rPr lang="en-US" sz="1800" dirty="0" err="1">
                <a:latin typeface="Calibri" panose="020F0502020204030204" pitchFamily="34" charset="0"/>
                <a:ea typeface="Calibri" panose="020F0502020204030204" pitchFamily="34" charset="0"/>
                <a:cs typeface="Calibri" panose="020F0502020204030204" pitchFamily="34" charset="0"/>
                <a:sym typeface="Times New Roman"/>
              </a:rPr>
              <a:t>travel_package</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is created in the database for inserting the files. If the table is already present then new files are inserted in the same table.</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Insertion of files in the table - All the data are inserted in the above-created table. If any file has invalid data type in any of the columns, the file is not loaded in the table </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00100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D240-AE52-0D5B-5A07-0AF2335F86DC}"/>
              </a:ext>
            </a:extLst>
          </p:cNvPr>
          <p:cNvSpPr>
            <a:spLocks noGrp="1"/>
          </p:cNvSpPr>
          <p:nvPr>
            <p:ph type="title"/>
          </p:nvPr>
        </p:nvSpPr>
        <p:spPr>
          <a:xfrm>
            <a:off x="1066800" y="642594"/>
            <a:ext cx="10058400" cy="718846"/>
          </a:xfrm>
        </p:spPr>
        <p:txBody>
          <a:bodyPr>
            <a:normAutofit fontScale="90000"/>
          </a:bodyPr>
          <a:lstStyle/>
          <a:p>
            <a:br>
              <a:rPr lang="en-US" sz="4000" dirty="0">
                <a:latin typeface="Calibri" panose="020F0502020204030204" pitchFamily="34" charset="0"/>
                <a:ea typeface="Calibri" panose="020F0502020204030204" pitchFamily="34" charset="0"/>
                <a:cs typeface="Calibri" panose="020F0502020204030204" pitchFamily="34" charset="0"/>
                <a:sym typeface="Times New Roman"/>
              </a:rPr>
            </a:br>
            <a:r>
              <a:rPr lang="en-US" sz="4000" dirty="0">
                <a:latin typeface="Calibri" panose="020F0502020204030204" pitchFamily="34" charset="0"/>
                <a:ea typeface="Calibri" panose="020F0502020204030204" pitchFamily="34" charset="0"/>
                <a:cs typeface="Calibri" panose="020F0502020204030204" pitchFamily="34" charset="0"/>
                <a:sym typeface="Times New Roman"/>
              </a:rPr>
              <a:t>Model Training:</a:t>
            </a:r>
            <a:br>
              <a:rPr lang="en-US" sz="4000" dirty="0">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6B843BA0-7DEE-31A9-3724-455BF3495FF7}"/>
              </a:ext>
            </a:extLst>
          </p:cNvPr>
          <p:cNvSpPr>
            <a:spLocks noGrp="1"/>
          </p:cNvSpPr>
          <p:nvPr>
            <p:ph idx="1"/>
          </p:nvPr>
        </p:nvSpPr>
        <p:spPr>
          <a:xfrm>
            <a:off x="1066800" y="1432560"/>
            <a:ext cx="10058400" cy="4520184"/>
          </a:xfrm>
        </p:spPr>
        <p:txBody>
          <a:bodyPr>
            <a:normAutofit/>
          </a:bodyPr>
          <a:lstStyle/>
          <a:p>
            <a:pPr marL="742950" lvl="1"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Data Export from Db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914400" lvl="2"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The accumulated data from </a:t>
            </a:r>
            <a:r>
              <a:rPr lang="en-US" sz="1800" dirty="0" err="1">
                <a:latin typeface="Calibri" panose="020F0502020204030204" pitchFamily="34" charset="0"/>
                <a:ea typeface="Calibri" panose="020F0502020204030204" pitchFamily="34" charset="0"/>
                <a:cs typeface="Calibri" panose="020F0502020204030204" pitchFamily="34" charset="0"/>
                <a:sym typeface="Times New Roman"/>
              </a:rPr>
              <a:t>db</a:t>
            </a: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is exported in csv format for model training.</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742950" lvl="1"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Data Preprocessing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12001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Performing EDA to get insight of data like  identifying distribution , outliers ,trend</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914400" lvl="2" indent="0" algn="l" rtl="0">
              <a:spcBef>
                <a:spcPts val="960"/>
              </a:spcBef>
              <a:spcAft>
                <a:spcPts val="0"/>
              </a:spcAft>
              <a:buSzPts val="1440"/>
              <a:buNone/>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      among data etc.</a:t>
            </a:r>
          </a:p>
          <a:p>
            <a:pPr marL="12001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Check for null values in the columns. If present impute the null values.</a:t>
            </a:r>
          </a:p>
          <a:p>
            <a:pPr marL="12001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Encode the categorical values with numeric values.</a:t>
            </a:r>
          </a:p>
          <a:p>
            <a:pPr marL="12001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Remove Outliers from data</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1200150" lvl="2" indent="-285750" algn="l" rtl="0">
              <a:spcBef>
                <a:spcPts val="960"/>
              </a:spcBef>
              <a:spcAft>
                <a:spcPts val="0"/>
              </a:spcAft>
              <a:buSzPts val="1440"/>
              <a:buFont typeface="Noto Sans Symbols"/>
              <a:buChar char="▪"/>
            </a:pPr>
            <a:r>
              <a:rPr lang="en-US" sz="1800" dirty="0">
                <a:latin typeface="Calibri" panose="020F0502020204030204" pitchFamily="34" charset="0"/>
                <a:ea typeface="Calibri" panose="020F0502020204030204" pitchFamily="34" charset="0"/>
                <a:cs typeface="Calibri" panose="020F0502020204030204" pitchFamily="34" charset="0"/>
                <a:sym typeface="Times New Roman"/>
              </a:rPr>
              <a:t>Perform Feature scaling to scale down each feature or variables.</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0016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{71B83D8C-BE2D-4D12-89EB-3B983EF51E2B}tf56219246_win32</Template>
  <TotalTime>13458</TotalTime>
  <Words>1550</Words>
  <Application>Microsoft Office PowerPoint</Application>
  <PresentationFormat>Widescreen</PresentationFormat>
  <Paragraphs>106</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Avenir Next LT Pro</vt:lpstr>
      <vt:lpstr>Avenir Next LT Pro Light</vt:lpstr>
      <vt:lpstr>Calibri</vt:lpstr>
      <vt:lpstr>Garamond</vt:lpstr>
      <vt:lpstr>Helvetica Neue</vt:lpstr>
      <vt:lpstr>Noto Sans Symbols</vt:lpstr>
      <vt:lpstr>Times New Roman</vt:lpstr>
      <vt:lpstr>SavonVTI</vt:lpstr>
      <vt:lpstr>Travel Package purchase prediction</vt:lpstr>
      <vt:lpstr>PowerPoint Presentation</vt:lpstr>
      <vt:lpstr> Data Sharing Agreement : </vt:lpstr>
      <vt:lpstr>Architecture- Proposed methodology</vt:lpstr>
      <vt:lpstr>Model Training and Evaluation</vt:lpstr>
      <vt:lpstr> Data Transformation : </vt:lpstr>
      <vt:lpstr>PowerPoint Presentation</vt:lpstr>
      <vt:lpstr> Data Insertion in Database: </vt:lpstr>
      <vt:lpstr> Model Training: </vt:lpstr>
      <vt:lpstr>PowerPoint Presentation</vt:lpstr>
      <vt:lpstr> Prediction: </vt:lpstr>
      <vt:lpstr>Visualizing Data</vt:lpstr>
      <vt:lpstr>PowerPoint Presentation</vt:lpstr>
      <vt:lpstr>Business Insights</vt:lpstr>
      <vt:lpstr>PowerPoint Presentation</vt:lpstr>
      <vt:lpstr>PowerPoint Presentation</vt:lpstr>
      <vt:lpstr> Q &amp; 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Package purchase prediction</dc:title>
  <dc:creator>Sonali Dhamanekar</dc:creator>
  <cp:lastModifiedBy>Sonali Dhamanekar</cp:lastModifiedBy>
  <cp:revision>1</cp:revision>
  <dcterms:created xsi:type="dcterms:W3CDTF">2023-05-20T15:30:33Z</dcterms:created>
  <dcterms:modified xsi:type="dcterms:W3CDTF">2023-06-05T07:24:33Z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